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52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7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207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131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211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858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25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732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550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387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81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A8C2-B2F0-430D-9C1E-328A3427EF4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5A5B-14ED-4073-8D68-7E95313D14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291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219256" cy="51125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/>
              <a:t>Registrační číslo CZ.1.07/1.400/21.1099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700" b="1" dirty="0"/>
              <a:t>Číslo materiálu:</a:t>
            </a:r>
            <a:r>
              <a:rPr lang="cs-CZ" sz="1700" dirty="0"/>
              <a:t> </a:t>
            </a:r>
            <a:r>
              <a:rPr lang="cs-CZ" sz="1700" dirty="0" smtClean="0"/>
              <a:t>VY_32_INOVACE_14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Škola:</a:t>
            </a:r>
            <a:r>
              <a:rPr lang="cs-CZ" sz="1700" dirty="0"/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/>
              <a:t>Adresa:</a:t>
            </a:r>
            <a:r>
              <a:rPr lang="cs-CZ" sz="1700" dirty="0"/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/>
              <a:t>Autor:</a:t>
            </a:r>
            <a:r>
              <a:rPr lang="cs-CZ" sz="1700" dirty="0"/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/>
              <a:t>Název vzdělávacího </a:t>
            </a:r>
            <a:r>
              <a:rPr lang="cs-CZ" sz="1700" b="1" dirty="0"/>
              <a:t>materiálu:</a:t>
            </a:r>
            <a:r>
              <a:rPr lang="cs-CZ" sz="1700" dirty="0"/>
              <a:t> </a:t>
            </a:r>
            <a:r>
              <a:rPr lang="cs-CZ" sz="1700" dirty="0" smtClean="0"/>
              <a:t> Rozvrh ze špachtlí</a:t>
            </a:r>
          </a:p>
          <a:p>
            <a:pPr marL="0" indent="0" algn="ctr">
              <a:buNone/>
            </a:pPr>
            <a:r>
              <a:rPr lang="cs-CZ" sz="1700" b="1" dirty="0" smtClean="0"/>
              <a:t>Vzdělávací oblast, vyučovací předmět</a:t>
            </a:r>
            <a:r>
              <a:rPr lang="cs-CZ" sz="1700" dirty="0" smtClean="0"/>
              <a:t>:</a:t>
            </a:r>
            <a:r>
              <a:rPr lang="cs-CZ" sz="1700" b="1" dirty="0" smtClean="0"/>
              <a:t> </a:t>
            </a:r>
            <a:r>
              <a:rPr lang="cs-CZ" sz="1700" dirty="0" smtClean="0"/>
              <a:t>Člověk a svět práce, pracovní vyučování</a:t>
            </a:r>
          </a:p>
          <a:p>
            <a:pPr marL="0" indent="0" algn="ctr">
              <a:buNone/>
            </a:pPr>
            <a:r>
              <a:rPr lang="cs-CZ" sz="1700" b="1" dirty="0" smtClean="0"/>
              <a:t>Cílová </a:t>
            </a:r>
            <a:r>
              <a:rPr lang="cs-CZ" sz="1700" b="1" dirty="0"/>
              <a:t>skupina</a:t>
            </a:r>
            <a:r>
              <a:rPr lang="cs-CZ" sz="1700" dirty="0"/>
              <a:t>: žáci 3. – 5. ročníku </a:t>
            </a:r>
            <a:r>
              <a:rPr lang="cs-CZ" sz="1700" dirty="0" smtClean="0"/>
              <a:t>ZŠ</a:t>
            </a:r>
          </a:p>
          <a:p>
            <a:pPr marL="0" indent="0" algn="ctr">
              <a:buNone/>
            </a:pPr>
            <a:r>
              <a:rPr lang="cs-CZ" sz="1700" b="1" dirty="0" smtClean="0"/>
              <a:t>Anotace:  </a:t>
            </a:r>
            <a:r>
              <a:rPr lang="cs-CZ" sz="1700" dirty="0" smtClean="0"/>
              <a:t>žák se naučí pracovat se dřevem v jeho netradiční formě</a:t>
            </a:r>
          </a:p>
          <a:p>
            <a:pPr marL="0" indent="0" algn="ctr">
              <a:buNone/>
            </a:pPr>
            <a:r>
              <a:rPr lang="cs-CZ" sz="1700" b="1" dirty="0" smtClean="0"/>
              <a:t>Materiál byl vytvořen: </a:t>
            </a:r>
            <a:r>
              <a:rPr lang="cs-CZ" sz="1700" dirty="0" smtClean="0"/>
              <a:t>6. 9. 2012</a:t>
            </a:r>
          </a:p>
          <a:p>
            <a:pPr marL="0" indent="0" algn="ctr">
              <a:buNone/>
            </a:pPr>
            <a:r>
              <a:rPr lang="cs-CZ" sz="1700" b="1" dirty="0" smtClean="0"/>
              <a:t>Ověření ve výuce, třída, kým: </a:t>
            </a:r>
            <a:r>
              <a:rPr lang="cs-CZ" sz="1700" dirty="0" smtClean="0"/>
              <a:t>7. 9. 2012,  5. B, Mgr. Jitka Nováková</a:t>
            </a:r>
            <a:endParaRPr lang="cs-CZ" sz="1700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589240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112183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005064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4076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11560" y="1700808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Jestliže jste postupovali podle návodu, po zaschnutí a otočení máte před sebou takto vypadající rozvrh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Nyní přijde na řadu práce s barevným fixem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Vyzkoušejte si nejprve na papír různé druhy písma a teprve to, se kterým budete spokojeni nejvíce použijte na nadpis ROZVRH HODIN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651202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340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077072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076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83568" y="184482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Přes pět špachtlí tvořících základ si pomocí pravítka veďte rysky a doplňte si postupně názvy dnů i jednotlivých předmětů do okýnek, která vám takto vznikla</a:t>
            </a:r>
            <a:endParaRPr lang="cs-CZ" sz="2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Pokud jste výtvarně zdatní, můžete si na čtvrtku namalovat malý obrázek, který vám rozvrh dozdobí – např. hlemýžď, kytička, motýlek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6469409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4470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Výsledek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84784"/>
            <a:ext cx="5713440" cy="4285080"/>
          </a:xfrm>
        </p:spPr>
      </p:pic>
      <p:sp>
        <p:nvSpPr>
          <p:cNvPr id="5" name="TextovéPole 4"/>
          <p:cNvSpPr txBox="1"/>
          <p:nvPr/>
        </p:nvSpPr>
        <p:spPr>
          <a:xfrm>
            <a:off x="5436096" y="659639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89919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Použité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dirty="0" smtClean="0"/>
              <a:t>Veškeré použité materiály byly z vlastních zdrojů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638132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662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Rozvrh ze špachtlí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6264696" cy="4698522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64730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621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Výchovně vzdělávací cíle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dirty="0"/>
              <a:t>rozvíjení jemné motoriky</a:t>
            </a:r>
          </a:p>
          <a:p>
            <a:pPr>
              <a:buClr>
                <a:srgbClr val="FF0000"/>
              </a:buClr>
            </a:pPr>
            <a:r>
              <a:rPr lang="cs-CZ" dirty="0"/>
              <a:t>volba vhodného materiálu</a:t>
            </a:r>
          </a:p>
          <a:p>
            <a:pPr>
              <a:buClr>
                <a:srgbClr val="FF0000"/>
              </a:buClr>
            </a:pPr>
            <a:r>
              <a:rPr lang="cs-CZ" dirty="0"/>
              <a:t>rozvíjení zručnosti</a:t>
            </a:r>
          </a:p>
          <a:p>
            <a:pPr>
              <a:buClr>
                <a:srgbClr val="FF0000"/>
              </a:buClr>
            </a:pPr>
            <a:r>
              <a:rPr lang="cs-CZ" dirty="0"/>
              <a:t>práce s různým materiálem</a:t>
            </a:r>
          </a:p>
          <a:p>
            <a:pPr>
              <a:buClr>
                <a:srgbClr val="FF0000"/>
              </a:buClr>
            </a:pPr>
            <a:r>
              <a:rPr lang="cs-CZ" dirty="0"/>
              <a:t>rozvíjení pracovních schopností</a:t>
            </a:r>
          </a:p>
          <a:p>
            <a:pPr>
              <a:buClr>
                <a:srgbClr val="FF0000"/>
              </a:buClr>
            </a:pPr>
            <a:r>
              <a:rPr lang="cs-CZ" dirty="0"/>
              <a:t>rozvíjení fantazie a kreativity</a:t>
            </a:r>
          </a:p>
          <a:p>
            <a:pPr>
              <a:buClr>
                <a:srgbClr val="FF0000"/>
              </a:buClr>
            </a:pPr>
            <a:r>
              <a:rPr lang="cs-CZ" dirty="0"/>
              <a:t>rozvíjení spolupráce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80112" y="645333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96133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Materiál a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8531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Na výrobu budete potřebovat lékařské špachtle, celkem 8 kusů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Dále pak lepící pásku, tavnou pistoli, tenký drátek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Barevný nebo černý lihový fix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Natírat nejlépe temperami, plochým štětcem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060848"/>
            <a:ext cx="4896544" cy="3672408"/>
          </a:xfrm>
        </p:spPr>
      </p:pic>
      <p:sp>
        <p:nvSpPr>
          <p:cNvPr id="8" name="TextovéPole 7"/>
          <p:cNvSpPr txBox="1"/>
          <p:nvPr/>
        </p:nvSpPr>
        <p:spPr>
          <a:xfrm>
            <a:off x="5724128" y="65656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88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Cena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dirty="0" smtClean="0"/>
              <a:t>Lékařské špachtle pořídíte v lékárně v balení po 100 kusech, cena je do 40 korun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Drátek pak ve výtvarných potřebách, cena špulky se pohybuje do 40 korun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Barevný lihový fix pořídíte v papírnictví za 10 korun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Ostatní pomůcky by měly být součástí vybavení v každé škole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64533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9402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Jak na to?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3305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076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467544" y="1124384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Připravte si všech osm špachtlí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Budete potřebovat 3 odstíny barev, udělejte si proto jejich výběr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Jednu špachtli si nyní natřete jedním odstínem, bude sloužit jako nadpis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Pro dalších pět si zvolte jiný odstín a postupně natírejte, tyto tvoří samotný rozvrh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Jako poslední natřete zbylé dvě špachtle, budou tvořit postranice rozvrhu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U všech špachtlí natíráte pouze lícovou část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96136" y="646430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923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94669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4076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170080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Pokud budete mít natřeno všech osm špachtlí, nechte je důkladně zaschnout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Nezapomeňte si zvolit takové barvy, které spolu budou barevně ladit a zároveň budou dostatečně světlé, abyste přes ně mohli psát černým nebo barevným fixem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96136" y="64854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74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57301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8072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95044" y="516007"/>
            <a:ext cx="40324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Po důkladném zaschnutí barev na všech špachtlích si je otočte rubovou stranou k sobě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Srovnejte si je tak, jak je budete chtít mít ve finále uspořádané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Nejprve slepte k sobě širokou lepící páskou nadpisovou část a špachtle tvořící základ rozvrhu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Pak si nechte rozehřát tavnou pistoli a jí </a:t>
            </a:r>
            <a:r>
              <a:rPr lang="cs-CZ" sz="2400" dirty="0"/>
              <a:t>p</a:t>
            </a:r>
            <a:r>
              <a:rPr lang="cs-CZ" sz="2400" dirty="0" smtClean="0"/>
              <a:t>řilepte zbylé dvě špachtle, které tvoří postranice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Nechte důkladně zaschnout</a:t>
            </a:r>
          </a:p>
          <a:p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648687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851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76872"/>
            <a:ext cx="4081259" cy="306094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cs-CZ" sz="2400" dirty="0" smtClean="0"/>
              <a:t>Nyní využijte toho, že máte roztavenu pistoli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Z drátku si odstřihněte potřebnou délku, abyste z něho mohli vytvořit závěsné poutko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Konce drátku smotejte do malých kuliček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Ty pak tavnou pistolí přilepte na rubovou stranu protilehlých špachtlí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656561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VY_32_INOVACE_14 – ROZVRH ZE ŠPACHTLÍ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1000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598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Snímek 1</vt:lpstr>
      <vt:lpstr>Rozvrh ze špachtlí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Snímek 11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Novakova</dc:creator>
  <cp:lastModifiedBy>klima Miroslav</cp:lastModifiedBy>
  <cp:revision>15</cp:revision>
  <dcterms:created xsi:type="dcterms:W3CDTF">2012-07-21T13:26:21Z</dcterms:created>
  <dcterms:modified xsi:type="dcterms:W3CDTF">2013-02-18T11:51:39Z</dcterms:modified>
</cp:coreProperties>
</file>